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photoAlbum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E131A-41FD-4681-8289-C862F357660C}" type="datetimeFigureOut">
              <a:rPr lang="es-MX" smtClean="0"/>
              <a:pPr/>
              <a:t>30/07/2011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7EFF8-B213-4E51-9C0A-FD6097E900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Unterwegs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Unterwegs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Unterwegs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Unterwegs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Unterwegs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30</a:t>
            </a:fld>
            <a:endParaRPr lang="es-MX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31</a:t>
            </a:fld>
            <a:endParaRPr lang="es-MX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32</a:t>
            </a:fld>
            <a:endParaRPr lang="es-MX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33</a:t>
            </a:fld>
            <a:endParaRPr lang="es-MX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34</a:t>
            </a:fld>
            <a:endParaRPr lang="es-MX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Unterwegs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35</a:t>
            </a:fld>
            <a:endParaRPr lang="es-MX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36</a:t>
            </a:fld>
            <a:endParaRPr lang="es-MX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37</a:t>
            </a:fld>
            <a:endParaRPr lang="es-MX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38</a:t>
            </a:fld>
            <a:endParaRPr lang="es-MX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39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Iglesia de San Michelle in Foro, no salió muy bien, pero amero arriba esta una estatua de mármol y bronce del Arcángel San Miguel.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40</a:t>
            </a:fld>
            <a:endParaRPr lang="es-MX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41</a:t>
            </a:fld>
            <a:endParaRPr lang="es-MX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42</a:t>
            </a:fld>
            <a:endParaRPr lang="es-MX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Una Palomita que nos andaba siguiendo…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43</a:t>
            </a:fld>
            <a:endParaRPr lang="es-MX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44</a:t>
            </a:fld>
            <a:endParaRPr lang="es-MX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45</a:t>
            </a:fld>
            <a:endParaRPr lang="es-MX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46</a:t>
            </a:fld>
            <a:endParaRPr lang="es-MX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47</a:t>
            </a:fld>
            <a:endParaRPr lang="es-MX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48</a:t>
            </a:fld>
            <a:endParaRPr lang="es-MX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49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50</a:t>
            </a:fld>
            <a:endParaRPr lang="es-MX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51</a:t>
            </a:fld>
            <a:endParaRPr lang="es-MX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52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EFF8-B213-4E51-9C0A-FD6097E9002A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3C51-7728-4C2F-97FE-BDC1F18ECB07}" type="datetimeFigureOut">
              <a:rPr lang="es-MX" smtClean="0"/>
              <a:pPr/>
              <a:t>30/07/2011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8D69-A378-4696-9D98-4C0B7DDD5A8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3C51-7728-4C2F-97FE-BDC1F18ECB07}" type="datetimeFigureOut">
              <a:rPr lang="es-MX" smtClean="0"/>
              <a:pPr/>
              <a:t>30/07/2011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8D69-A378-4696-9D98-4C0B7DDD5A8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3C51-7728-4C2F-97FE-BDC1F18ECB07}" type="datetimeFigureOut">
              <a:rPr lang="es-MX" smtClean="0"/>
              <a:pPr/>
              <a:t>30/07/2011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8D69-A378-4696-9D98-4C0B7DDD5A8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3C51-7728-4C2F-97FE-BDC1F18ECB07}" type="datetimeFigureOut">
              <a:rPr lang="es-MX" smtClean="0"/>
              <a:pPr/>
              <a:t>30/07/2011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8D69-A378-4696-9D98-4C0B7DDD5A8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3C51-7728-4C2F-97FE-BDC1F18ECB07}" type="datetimeFigureOut">
              <a:rPr lang="es-MX" smtClean="0"/>
              <a:pPr/>
              <a:t>30/07/2011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8D69-A378-4696-9D98-4C0B7DDD5A8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3C51-7728-4C2F-97FE-BDC1F18ECB07}" type="datetimeFigureOut">
              <a:rPr lang="es-MX" smtClean="0"/>
              <a:pPr/>
              <a:t>30/07/2011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8D69-A378-4696-9D98-4C0B7DDD5A8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3C51-7728-4C2F-97FE-BDC1F18ECB07}" type="datetimeFigureOut">
              <a:rPr lang="es-MX" smtClean="0"/>
              <a:pPr/>
              <a:t>30/07/2011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8D69-A378-4696-9D98-4C0B7DDD5A8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3C51-7728-4C2F-97FE-BDC1F18ECB07}" type="datetimeFigureOut">
              <a:rPr lang="es-MX" smtClean="0"/>
              <a:pPr/>
              <a:t>30/07/2011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8D69-A378-4696-9D98-4C0B7DDD5A8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3C51-7728-4C2F-97FE-BDC1F18ECB07}" type="datetimeFigureOut">
              <a:rPr lang="es-MX" smtClean="0"/>
              <a:pPr/>
              <a:t>30/07/2011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8D69-A378-4696-9D98-4C0B7DDD5A8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3C51-7728-4C2F-97FE-BDC1F18ECB07}" type="datetimeFigureOut">
              <a:rPr lang="es-MX" smtClean="0"/>
              <a:pPr/>
              <a:t>30/07/2011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8D69-A378-4696-9D98-4C0B7DDD5A8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3C51-7728-4C2F-97FE-BDC1F18ECB07}" type="datetimeFigureOut">
              <a:rPr lang="es-MX" smtClean="0"/>
              <a:pPr/>
              <a:t>30/07/2011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8D69-A378-4696-9D98-4C0B7DDD5A8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53C51-7728-4C2F-97FE-BDC1F18ECB07}" type="datetimeFigureOut">
              <a:rPr lang="es-MX" smtClean="0"/>
              <a:pPr/>
              <a:t>30/07/2011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8D69-A378-4696-9D98-4C0B7DDD5A8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ASA\Music\Toscana\Ligabue\Arrivederci,%20Mostro!\04%20Ci%20Sei%20Sempre%20Stata.wma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</p:spPr>
        <p:txBody>
          <a:bodyPr>
            <a:normAutofit/>
          </a:bodyPr>
          <a:lstStyle/>
          <a:p>
            <a:r>
              <a:rPr lang="es-MX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Vacaciones a la Toscana</a:t>
            </a:r>
            <a:endParaRPr lang="es-MX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550912"/>
          </a:xfrm>
        </p:spPr>
        <p:txBody>
          <a:bodyPr>
            <a:normAutofit/>
          </a:bodyPr>
          <a:lstStyle/>
          <a:p>
            <a:r>
              <a:rPr lang="es-MX" sz="2800" i="1" dirty="0" smtClean="0">
                <a:latin typeface="Segoe Script" pitchFamily="34" charset="0"/>
              </a:rPr>
              <a:t>Mayo, 2011</a:t>
            </a:r>
            <a:endParaRPr lang="es-MX" sz="2800" i="1" dirty="0">
              <a:latin typeface="Segoe Script" pitchFamily="34" charset="0"/>
            </a:endParaRPr>
          </a:p>
        </p:txBody>
      </p:sp>
      <p:pic>
        <p:nvPicPr>
          <p:cNvPr id="4" name="04 Ci Sei Sempre Stat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2483768" y="6237312"/>
            <a:ext cx="304800" cy="3048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71800" y="6165304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Musica</a:t>
            </a:r>
            <a:r>
              <a:rPr lang="es-MX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Ligabue, Ci </a:t>
            </a:r>
            <a:r>
              <a:rPr lang="es-MX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Sei</a:t>
            </a:r>
            <a:r>
              <a:rPr lang="es-MX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Sempre</a:t>
            </a:r>
            <a:r>
              <a:rPr lang="es-MX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Stata</a:t>
            </a:r>
            <a:endParaRPr lang="es-MX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7762" name="Picture 2" descr="http://t0.gstatic.com/images?q=tbn:ANd9GcThmFq5dRZOuCqa_JrOQfRABFhxkwbRw3bSgPQMFnMsTcpzUXODHQ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3356311"/>
            <a:ext cx="2448272" cy="2736985"/>
          </a:xfrm>
          <a:prstGeom prst="rect">
            <a:avLst/>
          </a:prstGeom>
          <a:noFill/>
        </p:spPr>
      </p:pic>
      <p:pic>
        <p:nvPicPr>
          <p:cNvPr id="117764" name="Picture 4" descr="http://t2.gstatic.com/images?q=tbn:ANd9GcT8AyC0Cj5RwmSZwep5CbYEQc8zXCghd1Gevkh0DI8049USQA9DBw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212976"/>
            <a:ext cx="2664296" cy="3099806"/>
          </a:xfrm>
          <a:prstGeom prst="rect">
            <a:avLst/>
          </a:prstGeom>
          <a:noFill/>
        </p:spPr>
      </p:pic>
      <p:pic>
        <p:nvPicPr>
          <p:cNvPr id="117768" name="Picture 8" descr="http://t3.gstatic.com/images?q=tbn:ANd9GcQLQzGgm5eOJ1TfUT3jjmcdzeCQj5n-FBQSNuEWuGZGU6H6Y5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36513" y="-27384"/>
            <a:ext cx="3107711" cy="2016224"/>
          </a:xfrm>
          <a:prstGeom prst="rect">
            <a:avLst/>
          </a:prstGeom>
          <a:noFill/>
        </p:spPr>
      </p:pic>
      <p:pic>
        <p:nvPicPr>
          <p:cNvPr id="117770" name="Picture 10" descr="http://t3.gstatic.com/images?q=tbn:ANd9GcR-5pbzJdM57Rh1cBn_849EaMpHgc4n1jiKtt7VlA4T8itnQQiPBw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43675" y="0"/>
            <a:ext cx="2600325" cy="1762126"/>
          </a:xfrm>
          <a:prstGeom prst="rect">
            <a:avLst/>
          </a:prstGeom>
          <a:noFill/>
        </p:spPr>
      </p:pic>
      <p:pic>
        <p:nvPicPr>
          <p:cNvPr id="117772" name="Picture 12" descr="http://t2.gstatic.com/images?q=tbn:ANd9GcRGRgX0Ogoyhwp66tRr2xoMzvaZS_KZ0TLUjXde1fACKEn3kx6ZgQ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483771" y="-27382"/>
            <a:ext cx="2564110" cy="1728190"/>
          </a:xfrm>
          <a:prstGeom prst="rect">
            <a:avLst/>
          </a:prstGeom>
          <a:noFill/>
        </p:spPr>
      </p:pic>
      <p:pic>
        <p:nvPicPr>
          <p:cNvPr id="117774" name="Picture 14" descr="http://t3.gstatic.com/images?q=tbn:ANd9GcS9RyWfR2AYm07nnXHU05Z-Oy5SgeG_kAyij57kdryyLUUGHsrn_w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004048" y="1"/>
            <a:ext cx="1550293" cy="2104544"/>
          </a:xfrm>
          <a:prstGeom prst="rect">
            <a:avLst/>
          </a:prstGeom>
          <a:noFill/>
        </p:spPr>
      </p:pic>
      <p:pic>
        <p:nvPicPr>
          <p:cNvPr id="117776" name="Picture 16" descr="http://t1.gstatic.com/images?q=tbn:ANd9GcRD0yfsEdPROVV-3imIeCBrD-mQi4kujBZdoumB8233KfUus9Gm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275856" y="4293096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293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297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Segoe Script" pitchFamily="34" charset="0"/>
              </a:rPr>
              <a:t>Interior del Domo de Pisa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298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Campamento en Marina de Pisa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299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A lo lejos se ve Volterra, ciudad muy antigua con muchas ruinas etruscas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01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Ruinas Romanas en Volterra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02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23528" y="2276872"/>
            <a:ext cx="1296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Segoe Script" pitchFamily="34" charset="0"/>
              </a:rPr>
              <a:t>Unas cuantas motos en Florencia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04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Palacio de Gobierno, Florencia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05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06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403648" y="116632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Iglesia Franciscana de la Santa Cruz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14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1268760"/>
            <a:ext cx="1440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Torre del Domo de Florencia desde donde se tomaron las siguientes fotos…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279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Vinci, aquí nació Leonardo d´Vinci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17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19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23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Santa Maria </a:t>
            </a:r>
            <a:r>
              <a:rPr lang="es-MX" sz="1600" dirty="0" err="1" smtClean="0">
                <a:latin typeface="Segoe Script" pitchFamily="34" charset="0"/>
              </a:rPr>
              <a:t>Novella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24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Vista del Centro Histórico desde la “Piazzale Michelangelo”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26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27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Vista al otro lado de la ciudad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29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30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31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33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280.JPG"/>
          <p:cNvPicPr>
            <a:picLocks noGrp="1" noChangeAspect="1"/>
          </p:cNvPicPr>
          <p:nvPr isPhoto="1"/>
        </p:nvPicPr>
        <p:blipFill>
          <a:blip r:embed="rId3" cstate="screen">
            <a:lum bright="3000"/>
          </a:blip>
          <a:stretch>
            <a:fillRect/>
          </a:stretch>
        </p:blipFill>
        <p:spPr>
          <a:xfrm>
            <a:off x="2000250" y="116632"/>
            <a:ext cx="5143500" cy="6021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6330806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Segoe Script" pitchFamily="34" charset="0"/>
              </a:rPr>
              <a:t>Luca, ciudad natal de Giacomo Puccini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34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35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San </a:t>
            </a:r>
            <a:r>
              <a:rPr lang="es-MX" sz="1600" dirty="0" err="1" smtClean="0">
                <a:latin typeface="Segoe Script" pitchFamily="34" charset="0"/>
              </a:rPr>
              <a:t>Gimigniano</a:t>
            </a:r>
            <a:endParaRPr lang="es-MX" sz="1600" dirty="0" smtClean="0">
              <a:latin typeface="Segoe Script" pitchFamily="34" charset="0"/>
            </a:endParaRPr>
          </a:p>
          <a:p>
            <a:r>
              <a:rPr lang="es-MX" sz="1600" dirty="0" err="1" smtClean="0">
                <a:latin typeface="Segoe Script" pitchFamily="34" charset="0"/>
              </a:rPr>
              <a:t>Metropoli</a:t>
            </a:r>
            <a:r>
              <a:rPr lang="es-MX" sz="1600" dirty="0" smtClean="0">
                <a:latin typeface="Segoe Script" pitchFamily="34" charset="0"/>
              </a:rPr>
              <a:t> Medieval con un </a:t>
            </a:r>
            <a:r>
              <a:rPr lang="es-MX" sz="1600" dirty="0" err="1" smtClean="0">
                <a:latin typeface="Segoe Script" pitchFamily="34" charset="0"/>
              </a:rPr>
              <a:t>monton</a:t>
            </a:r>
            <a:r>
              <a:rPr lang="es-MX" sz="1600" dirty="0" smtClean="0">
                <a:latin typeface="Segoe Script" pitchFamily="34" charset="0"/>
              </a:rPr>
              <a:t> de torres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36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38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521385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Palacio de Gobierno y Plaza Principal en Siena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41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Domo de Siena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45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48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latin typeface="Lucida Handwriting" pitchFamily="66" charset="0"/>
              </a:rPr>
              <a:t>Assisi</a:t>
            </a:r>
            <a:endParaRPr lang="es-MX" sz="1600" b="1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50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Vista de la ciudad desde la </a:t>
            </a:r>
            <a:r>
              <a:rPr lang="es-MX" sz="1600" dirty="0" err="1" smtClean="0">
                <a:latin typeface="Segoe Script" pitchFamily="34" charset="0"/>
              </a:rPr>
              <a:t>Rocca</a:t>
            </a:r>
            <a:r>
              <a:rPr lang="es-MX" sz="1600" dirty="0" smtClean="0">
                <a:latin typeface="Segoe Script" pitchFamily="34" charset="0"/>
              </a:rPr>
              <a:t> </a:t>
            </a:r>
            <a:r>
              <a:rPr lang="es-MX" sz="1600" dirty="0" err="1" smtClean="0">
                <a:latin typeface="Segoe Script" pitchFamily="34" charset="0"/>
              </a:rPr>
              <a:t>Maggiore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51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Iglesia de Santa Clara, dentro se encuentra la tumba de ella y el Crucifijo de San Francisco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54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282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995936" y="18864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Segoe Script" pitchFamily="34" charset="0"/>
              </a:rPr>
              <a:t>Iglesia de San Miguel Arcangel en Luca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56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Vista saliendo de la Basílica Superior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59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Vista de la Basílica Superior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60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Iglesia de San Pedro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61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66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Vista de la ciudad desde la Porciúncula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68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Iglesia de Santa María Angeli, dentro se encuentra la Porciúncula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69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Más caminos de la Toscana…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70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71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987824" y="260648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latin typeface="Segoe Script" pitchFamily="34" charset="0"/>
              </a:rPr>
              <a:t>Pienza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75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 smtClean="0">
                <a:latin typeface="Segoe Script" pitchFamily="34" charset="0"/>
              </a:rPr>
              <a:t>Iglesia en las afueras de </a:t>
            </a:r>
            <a:r>
              <a:rPr lang="es-MX" sz="1600" dirty="0" err="1" smtClean="0">
                <a:latin typeface="Segoe Script" pitchFamily="34" charset="0"/>
              </a:rPr>
              <a:t>Montepulciano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283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Plaza Napoleón en Luca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76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Palacio de Gobierno                                                      </a:t>
            </a:r>
            <a:r>
              <a:rPr lang="es-MX" sz="1600" dirty="0" err="1" smtClean="0">
                <a:latin typeface="Segoe Script" pitchFamily="34" charset="0"/>
              </a:rPr>
              <a:t>Montepulciano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377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602128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El transporte perfecto para andar en Italia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rezzo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Arezzo, adiós a la Toscana…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284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Segoe Script" pitchFamily="34" charset="0"/>
              </a:rPr>
              <a:t>Catedral de San Martín en Luca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286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79512" y="170080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Segoe Script" pitchFamily="34" charset="0"/>
              </a:rPr>
              <a:t>Callejuelas de Luca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288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Segoe Script" pitchFamily="34" charset="0"/>
              </a:rPr>
              <a:t>La Iglesia que mas me gustó y no recuerdo como se llama…</a:t>
            </a:r>
            <a:endParaRPr lang="es-MX" sz="16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0292.JPG"/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67544" y="544522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Segoe Script" pitchFamily="34" charset="0"/>
              </a:rPr>
              <a:t>Pisa! </a:t>
            </a:r>
          </a:p>
          <a:p>
            <a:r>
              <a:rPr lang="es-MX" sz="1600" b="1" dirty="0" smtClean="0">
                <a:latin typeface="Segoe Script" pitchFamily="34" charset="0"/>
              </a:rPr>
              <a:t>Baptisterio, Domo y Torre</a:t>
            </a:r>
            <a:endParaRPr lang="es-MX" sz="16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348</Words>
  <Application>Microsoft Office PowerPoint</Application>
  <PresentationFormat>Presentación en pantalla (4:3)</PresentationFormat>
  <Paragraphs>101</Paragraphs>
  <Slides>52</Slides>
  <Notes>52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Tema de Office</vt:lpstr>
      <vt:lpstr>Vacaciones a la Toscana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Vacaciones a la Toscana</dc:title>
  <dc:creator>CASA</dc:creator>
  <cp:lastModifiedBy>CASA</cp:lastModifiedBy>
  <cp:revision>9</cp:revision>
  <dcterms:created xsi:type="dcterms:W3CDTF">2011-07-30T15:01:47Z</dcterms:created>
  <dcterms:modified xsi:type="dcterms:W3CDTF">2011-07-30T16:05:45Z</dcterms:modified>
</cp:coreProperties>
</file>